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4" r:id="rId16"/>
    <p:sldId id="273" r:id="rId17"/>
    <p:sldId id="275" r:id="rId18"/>
    <p:sldId id="276" r:id="rId19"/>
    <p:sldId id="277" r:id="rId20"/>
    <p:sldId id="280" r:id="rId21"/>
    <p:sldId id="278" r:id="rId22"/>
    <p:sldId id="263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6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5C18694-F55B-41C0-ABF3-C1D971F99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E46CA8-7278-4BA3-AACE-235B5B3B5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56F381B-EDD7-4AC3-A850-7E68561A4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643467"/>
            <a:ext cx="10905066" cy="3251878"/>
          </a:xfr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sz="7200"/>
              <a:t>Kerstbingo </a:t>
            </a:r>
            <a:endParaRPr lang="nl-NL" sz="72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B6480DA-57E7-4509-ABB0-C4C102E3BF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3933" y="4233672"/>
            <a:ext cx="8144134" cy="1145829"/>
          </a:xfr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sz="1600"/>
              <a:t>www.jufmloes.com</a:t>
            </a:r>
            <a:endParaRPr lang="nl-NL" sz="1600"/>
          </a:p>
        </p:txBody>
      </p:sp>
    </p:spTree>
    <p:extLst>
      <p:ext uri="{BB962C8B-B14F-4D97-AF65-F5344CB8AC3E}">
        <p14:creationId xmlns:p14="http://schemas.microsoft.com/office/powerpoint/2010/main" val="159941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AF43216-230D-4305-A1C8-B62D812B5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47675"/>
            <a:ext cx="11237976" cy="5930265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tekst&#10;&#10;Automatisch gegenereerde beschrijving">
            <a:extLst>
              <a:ext uri="{FF2B5EF4-FFF2-40B4-BE49-F238E27FC236}">
                <a16:creationId xmlns:a16="http://schemas.microsoft.com/office/drawing/2014/main" id="{380D86EF-E7C4-4ED5-AC2F-731C087C1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298" y="609600"/>
            <a:ext cx="7894266" cy="56049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FE1D33-74D4-49A6-BE38-4E9E88ED9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B596859-88E8-4EB6-B800-82A45464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38212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tekst, outdoor-object&#10;&#10;Automatisch gegenereerde beschrijving">
            <a:extLst>
              <a:ext uri="{FF2B5EF4-FFF2-40B4-BE49-F238E27FC236}">
                <a16:creationId xmlns:a16="http://schemas.microsoft.com/office/drawing/2014/main" id="{308949F1-70F4-4EBC-8D2D-FD5B57C19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44890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D6855D2-3B9C-48FE-9953-542492890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817" y="729006"/>
            <a:ext cx="7732823" cy="548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501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2D6E777-DC5D-4CE1-8503-DA3434980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77588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licht&#10;&#10;Automatisch gegenereerde beschrijving">
            <a:extLst>
              <a:ext uri="{FF2B5EF4-FFF2-40B4-BE49-F238E27FC236}">
                <a16:creationId xmlns:a16="http://schemas.microsoft.com/office/drawing/2014/main" id="{130F31D4-01FF-4961-A6B4-F04ABEA91F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794" b="11703"/>
          <a:stretch/>
        </p:blipFill>
        <p:spPr>
          <a:xfrm>
            <a:off x="956009" y="931333"/>
            <a:ext cx="9016437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7416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D24ACE4-1FB3-4354-927F-1E571258F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175" y="773434"/>
            <a:ext cx="7966554" cy="565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22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70C1D2F-53A5-4DB9-A0DA-E21CAB5A0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40308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4A1B681-1F67-4BB0-8200-434D36F9E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129" y="488515"/>
            <a:ext cx="8071837" cy="572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589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98D5B37-0F23-4018-9D1D-874F1A55F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97321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kleurrijk&#10;&#10;Automatisch gegenereerde beschrijving">
            <a:extLst>
              <a:ext uri="{FF2B5EF4-FFF2-40B4-BE49-F238E27FC236}">
                <a16:creationId xmlns:a16="http://schemas.microsoft.com/office/drawing/2014/main" id="{0CB184FA-43B3-4195-9C71-9C5BF0175B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215" b="11282"/>
          <a:stretch/>
        </p:blipFill>
        <p:spPr>
          <a:xfrm>
            <a:off x="956009" y="931333"/>
            <a:ext cx="9016437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627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74BDA6A-7347-4DC1-8FE1-5393102D9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6230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tekst, uitrusting&#10;&#10;Automatisch gegenereerde beschrijving">
            <a:extLst>
              <a:ext uri="{FF2B5EF4-FFF2-40B4-BE49-F238E27FC236}">
                <a16:creationId xmlns:a16="http://schemas.microsoft.com/office/drawing/2014/main" id="{A186A64E-F03D-4E24-9105-EC4C73986E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49" b="10948"/>
          <a:stretch/>
        </p:blipFill>
        <p:spPr>
          <a:xfrm>
            <a:off x="956009" y="931333"/>
            <a:ext cx="9016437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56609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A05B661-53CE-453B-B919-38F30E5C0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64441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9488846C-F6FC-4C6B-9FCF-1E6111B39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819" y="953768"/>
            <a:ext cx="6978557" cy="495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627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outdoor-object, sportvlieger, vectorafbeeldingen&#10;&#10;Automatisch gegenereerde beschrijving">
            <a:extLst>
              <a:ext uri="{FF2B5EF4-FFF2-40B4-BE49-F238E27FC236}">
                <a16:creationId xmlns:a16="http://schemas.microsoft.com/office/drawing/2014/main" id="{DC416A6F-57B1-4224-8BCF-E54E125A1D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39" b="17958"/>
          <a:stretch/>
        </p:blipFill>
        <p:spPr>
          <a:xfrm>
            <a:off x="956009" y="931333"/>
            <a:ext cx="9016437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59029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tekst, vectorafbeeldingen, vliegtuig&#10;&#10;Automatisch gegenereerde beschrijving">
            <a:extLst>
              <a:ext uri="{FF2B5EF4-FFF2-40B4-BE49-F238E27FC236}">
                <a16:creationId xmlns:a16="http://schemas.microsoft.com/office/drawing/2014/main" id="{31F2A0E8-9B5E-41C0-87BE-84AC5368B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33066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8780EDB-E85D-48E6-8628-001FC34721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27" b="16470"/>
          <a:stretch/>
        </p:blipFill>
        <p:spPr>
          <a:xfrm>
            <a:off x="956009" y="931333"/>
            <a:ext cx="9016437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66637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Afbeelding 4" descr="Afbeelding met tekst&#10;&#10;Automatisch gegenereerde beschrijving">
            <a:extLst>
              <a:ext uri="{FF2B5EF4-FFF2-40B4-BE49-F238E27FC236}">
                <a16:creationId xmlns:a16="http://schemas.microsoft.com/office/drawing/2014/main" id="{319B17FD-A46E-44A2-941F-91A77CC9C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420" y="995061"/>
            <a:ext cx="6862138" cy="486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1507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transport, ballon, vliegtuig, vectorafbeeldingen&#10;&#10;Automatisch gegenereerde beschrijving">
            <a:extLst>
              <a:ext uri="{FF2B5EF4-FFF2-40B4-BE49-F238E27FC236}">
                <a16:creationId xmlns:a16="http://schemas.microsoft.com/office/drawing/2014/main" id="{2B40FD99-1E16-49B7-9E53-BA239F664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57535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5C2497-A31D-411B-B7CC-5CB04199A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702A4D1-2C2E-40B4-9C63-D31CDB40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7C4A954-C4D8-4B3C-8268-C93B77D49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Afbeelding 6" descr="Afbeelding met tekst&#10;&#10;Automatisch gegenereerde beschrijving">
            <a:extLst>
              <a:ext uri="{FF2B5EF4-FFF2-40B4-BE49-F238E27FC236}">
                <a16:creationId xmlns:a16="http://schemas.microsoft.com/office/drawing/2014/main" id="{E93C8984-8DD1-4E96-8E15-38491958B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9028" y="672907"/>
            <a:ext cx="7770402" cy="551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97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vectorafbeeldingen&#10;&#10;Automatisch gegenereerde beschrijving">
            <a:extLst>
              <a:ext uri="{FF2B5EF4-FFF2-40B4-BE49-F238E27FC236}">
                <a16:creationId xmlns:a16="http://schemas.microsoft.com/office/drawing/2014/main" id="{0EE309D0-8149-4AD3-AAEC-1FE29B80E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240" y="931333"/>
            <a:ext cx="6987975" cy="49614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759098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j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TM04033917[[fn=Berlijn]]</Template>
  <TotalTime>17</TotalTime>
  <Words>6</Words>
  <Application>Microsoft Office PowerPoint</Application>
  <PresentationFormat>Breedbeeld</PresentationFormat>
  <Paragraphs>2</Paragraphs>
  <Slides>22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5" baseType="lpstr">
      <vt:lpstr>Arial</vt:lpstr>
      <vt:lpstr>Trebuchet MS</vt:lpstr>
      <vt:lpstr>Berlijn</vt:lpstr>
      <vt:lpstr>Kerstbingo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Kerstbingo </dc:title>
  <dc:creator>Marloes van der Heide</dc:creator>
  <cp:lastModifiedBy>Marloes van der Heide</cp:lastModifiedBy>
  <cp:revision>2</cp:revision>
  <dcterms:created xsi:type="dcterms:W3CDTF">2021-12-14T15:37:35Z</dcterms:created>
  <dcterms:modified xsi:type="dcterms:W3CDTF">2021-12-14T15:55:01Z</dcterms:modified>
</cp:coreProperties>
</file>