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68" r:id="rId4"/>
    <p:sldId id="273" r:id="rId5"/>
    <p:sldId id="261" r:id="rId6"/>
    <p:sldId id="263" r:id="rId7"/>
    <p:sldId id="259" r:id="rId8"/>
    <p:sldId id="267" r:id="rId9"/>
    <p:sldId id="260" r:id="rId10"/>
    <p:sldId id="266" r:id="rId11"/>
    <p:sldId id="262" r:id="rId12"/>
    <p:sldId id="265" r:id="rId13"/>
    <p:sldId id="264" r:id="rId14"/>
    <p:sldId id="258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D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365435-1E24-45A1-8FD5-0D9F4CECBC57}" v="2" dt="2023-10-05T12:05:26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8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loes van der Heide" userId="a30616f0-868c-477e-b255-647752999a38" providerId="ADAL" clId="{645BC213-3D6E-4547-8416-974ACB334A11}"/>
    <pc:docChg chg="modSld sldOrd">
      <pc:chgData name="Marloes van der Heide" userId="a30616f0-868c-477e-b255-647752999a38" providerId="ADAL" clId="{645BC213-3D6E-4547-8416-974ACB334A11}" dt="2023-10-05T13:38:51.012" v="7"/>
      <pc:docMkLst>
        <pc:docMk/>
      </pc:docMkLst>
      <pc:sldChg chg="ord">
        <pc:chgData name="Marloes van der Heide" userId="a30616f0-868c-477e-b255-647752999a38" providerId="ADAL" clId="{645BC213-3D6E-4547-8416-974ACB334A11}" dt="2023-10-05T13:38:15.460" v="1"/>
        <pc:sldMkLst>
          <pc:docMk/>
          <pc:sldMk cId="2973148344" sldId="258"/>
        </pc:sldMkLst>
      </pc:sldChg>
      <pc:sldChg chg="ord">
        <pc:chgData name="Marloes van der Heide" userId="a30616f0-868c-477e-b255-647752999a38" providerId="ADAL" clId="{645BC213-3D6E-4547-8416-974ACB334A11}" dt="2023-10-05T13:38:12.676" v="0"/>
        <pc:sldMkLst>
          <pc:docMk/>
          <pc:sldMk cId="3890847519" sldId="261"/>
        </pc:sldMkLst>
      </pc:sldChg>
      <pc:sldChg chg="ord">
        <pc:chgData name="Marloes van der Heide" userId="a30616f0-868c-477e-b255-647752999a38" providerId="ADAL" clId="{645BC213-3D6E-4547-8416-974ACB334A11}" dt="2023-10-05T13:38:23.801" v="3"/>
        <pc:sldMkLst>
          <pc:docMk/>
          <pc:sldMk cId="4102751637" sldId="263"/>
        </pc:sldMkLst>
      </pc:sldChg>
      <pc:sldChg chg="ord">
        <pc:chgData name="Marloes van der Heide" userId="a30616f0-868c-477e-b255-647752999a38" providerId="ADAL" clId="{645BC213-3D6E-4547-8416-974ACB334A11}" dt="2023-10-05T13:38:51.012" v="7"/>
        <pc:sldMkLst>
          <pc:docMk/>
          <pc:sldMk cId="1730761456" sldId="264"/>
        </pc:sldMkLst>
      </pc:sldChg>
      <pc:sldChg chg="ord">
        <pc:chgData name="Marloes van der Heide" userId="a30616f0-868c-477e-b255-647752999a38" providerId="ADAL" clId="{645BC213-3D6E-4547-8416-974ACB334A11}" dt="2023-10-05T13:38:30.642" v="5"/>
        <pc:sldMkLst>
          <pc:docMk/>
          <pc:sldMk cId="175487535" sldId="266"/>
        </pc:sldMkLst>
      </pc:sldChg>
      <pc:sldChg chg="ord">
        <pc:chgData name="Marloes van der Heide" userId="a30616f0-868c-477e-b255-647752999a38" providerId="ADAL" clId="{645BC213-3D6E-4547-8416-974ACB334A11}" dt="2023-10-05T13:38:19.926" v="2"/>
        <pc:sldMkLst>
          <pc:docMk/>
          <pc:sldMk cId="1207998687" sldId="267"/>
        </pc:sldMkLst>
      </pc:sldChg>
      <pc:sldChg chg="ord">
        <pc:chgData name="Marloes van der Heide" userId="a30616f0-868c-477e-b255-647752999a38" providerId="ADAL" clId="{645BC213-3D6E-4547-8416-974ACB334A11}" dt="2023-10-05T13:38:37.731" v="6"/>
        <pc:sldMkLst>
          <pc:docMk/>
          <pc:sldMk cId="1098325521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00E6E-015A-F5EB-148E-9F91AA495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B793954-1B86-1D44-027D-CD7F4A25D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BA0B92-670E-FB94-D8FD-7F60E0D3C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84ACBF7-5CF1-0FCA-0625-FC299D3AC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9F810C-60E6-AA4E-C307-B28E1F2E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441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3BE0A-B593-9DB7-9B8C-AECF7447A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1F0DA0-507B-09B7-205F-5FA4F834A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81BF45B-E694-2B34-41B0-701C3262A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AE8FCC-133F-53BD-12E7-9B72DFD6A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413E8B-5E64-E5EA-B0A4-B68A95924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833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0DCBE-9C8F-C58E-5663-A0182378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CD50E90-A5A4-96F4-30D2-822A4F38C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9D3BEA2-6824-3A13-A1AB-9CFA5BBB7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937846-6BA3-9BE9-A27F-A28D2AB3C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3707C9-3995-573E-7905-5C4E53030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53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76777A-4074-3F78-2306-1E0F1415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5EFD3F-766B-6D4A-31A7-03DB9DA7B7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F6EA4BB-2DE0-B3DF-4B1F-0B1AA41F6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1A95152-BB79-F05F-3F02-DF1B199F8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18D0D7B-E161-45E8-CAB8-12D782464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C6FDB94-180C-17C0-5515-E182849AA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665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533B7D-6599-C9CD-D45C-97DAED81B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3521AE-1944-8F02-26A2-F7ADFA539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A6E1A92-523B-08E0-40ED-15B019ED8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967B760-C38A-F1BE-7018-63BD4C348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A0893C1-3E6A-A9B0-A7D7-4BBEE142B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429511E-51A5-0874-6D27-49521AF42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81E4D33-8BB2-9208-63B5-5E9A3E56E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2A2F86D-D97F-FAE1-C7E1-4DA885E97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561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B798F6-851B-E607-EB0E-A9FAA7A08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39F1189-2FE6-FD76-0086-AFCD0C008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EFEC008-8C60-D8B8-CF38-03AA51883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E5FFFE-35AC-B49F-FBEA-64D7E2B0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769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A447A3D-249A-1758-1719-AECADD4EC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C21A25C-5C2D-92A8-623D-9371452B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016957-EA37-812D-C7D7-9E7414EB5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63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6794EA-B769-674B-E748-260E67EAE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2960E9-6A5D-B9D7-EA55-F60B738EB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57E654C-B4FC-2BEA-E6E6-9AE11CC7D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DC7CD2E-0368-78E2-9220-68696D70A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2E64779-F999-557F-A141-5F1C1B1D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43CA3B0-002E-A093-22D5-196AD7FA5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373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603FB-0796-B613-1E97-F652DCA43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7196849-235D-B4DC-C2C2-E341B92F5B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57ECD97-1205-41CC-48CB-3C5BEFC00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D8AFEED-4E40-F467-819E-6F6C13E1C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DE5FB84-0011-ED1B-5345-B4D62FF9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4AE9B71-BC93-4D8A-133D-C8AE75B0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340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E567F5-9624-CFF9-9591-0EE535B07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32DED60-7F65-7353-8E9D-529BC164A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D493B11-0E85-FE5A-F650-BB56981E3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DF79663-38DF-E601-E3C9-44DCC4BB9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4300BE8-7DCC-7E19-D2A6-1C8F8767E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724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44B2980-0916-E17D-5B19-A41A7A7E2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06C83EC-EAC3-F9B2-12E8-C1B4FB302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FD6B75-677D-39D8-3265-77FE7E858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8A0D15-CB1E-0AF7-1409-4B4343733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A7CB81-F994-34A8-9AA8-D2FF9B13C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3559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61F7E8D-3E01-8109-68E3-9B8F03C7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590C83-B2DA-2D3D-9DB8-28CAAA57F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320C5F-CED6-F224-AAF8-865E768079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FCC03-9090-4608-9FE8-1D6DF710B2A9}" type="datetimeFigureOut">
              <a:rPr lang="nl-NL" smtClean="0"/>
              <a:t>5-10-2023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9F0C92-ACB8-F255-989E-6C551DA82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708BE9-8749-6B51-827D-F19DC04CA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AFF29-F4B8-45EC-BCFA-03C8FA9455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71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schermopname, Lettertype, nummer&#10;&#10;Automatisch gegenereerde beschrijving">
            <a:extLst>
              <a:ext uri="{FF2B5EF4-FFF2-40B4-BE49-F238E27FC236}">
                <a16:creationId xmlns:a16="http://schemas.microsoft.com/office/drawing/2014/main" id="{82812401-87AF-A379-8FDF-E8D2F0442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929" y="0"/>
            <a:ext cx="9700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7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FCC0C980-2779-96A9-3B73-61270CC7FDA5}"/>
              </a:ext>
            </a:extLst>
          </p:cNvPr>
          <p:cNvSpPr/>
          <p:nvPr/>
        </p:nvSpPr>
        <p:spPr>
          <a:xfrm>
            <a:off x="2281605" y="2728452"/>
            <a:ext cx="7628789" cy="11520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Klaar voor de start? </a:t>
            </a:r>
          </a:p>
        </p:txBody>
      </p:sp>
      <p:pic>
        <p:nvPicPr>
          <p:cNvPr id="5" name="Graphic 4" descr="Spelen met effen opvulling">
            <a:extLst>
              <a:ext uri="{FF2B5EF4-FFF2-40B4-BE49-F238E27FC236}">
                <a16:creationId xmlns:a16="http://schemas.microsoft.com/office/drawing/2014/main" id="{EF29B554-1F2D-FDF7-A66E-53A78FF32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799" y="40336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1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opname, ontwerp&#10;&#10;Automatisch gegenereerde beschrijving">
            <a:extLst>
              <a:ext uri="{FF2B5EF4-FFF2-40B4-BE49-F238E27FC236}">
                <a16:creationId xmlns:a16="http://schemas.microsoft.com/office/drawing/2014/main" id="{179069D9-F0B9-3051-587B-A889BB8ED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25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enfilm, clipart, illustratie, Menselijk gezicht&#10;&#10;Automatisch gegenereerde beschrijving">
            <a:extLst>
              <a:ext uri="{FF2B5EF4-FFF2-40B4-BE49-F238E27FC236}">
                <a16:creationId xmlns:a16="http://schemas.microsoft.com/office/drawing/2014/main" id="{5A4088D8-98EE-5DD7-CB2D-75A55EEDC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93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ening, illustratie, Tekenfilm, tekenfilm&#10;&#10;Automatisch gegenereerde beschrijving">
            <a:extLst>
              <a:ext uri="{FF2B5EF4-FFF2-40B4-BE49-F238E27FC236}">
                <a16:creationId xmlns:a16="http://schemas.microsoft.com/office/drawing/2014/main" id="{CA6A2950-34F0-B449-457C-AC5F892A4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47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clipart, tekenfilm&#10;&#10;Automatisch gegenereerde beschrijving">
            <a:extLst>
              <a:ext uri="{FF2B5EF4-FFF2-40B4-BE49-F238E27FC236}">
                <a16:creationId xmlns:a16="http://schemas.microsoft.com/office/drawing/2014/main" id="{CF0CF6CC-B8E8-D693-B83D-0DB0A5032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751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ening, schets, tekenfilm, illustratie&#10;&#10;Automatisch gegenereerde beschrijving">
            <a:extLst>
              <a:ext uri="{FF2B5EF4-FFF2-40B4-BE49-F238E27FC236}">
                <a16:creationId xmlns:a16="http://schemas.microsoft.com/office/drawing/2014/main" id="{D4AE6E5D-DD76-FB73-AF3D-5C1DF6137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75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inderkunst, clipart, illustratie, tekening&#10;&#10;Automatisch gegenereerde beschrijving">
            <a:extLst>
              <a:ext uri="{FF2B5EF4-FFF2-40B4-BE49-F238E27FC236}">
                <a16:creationId xmlns:a16="http://schemas.microsoft.com/office/drawing/2014/main" id="{5CCBF633-C65F-8B47-9941-1A4295451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98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opname, Rechthoek, plein, ontwerp&#10;&#10;Automatisch gegenereerde beschrijving">
            <a:extLst>
              <a:ext uri="{FF2B5EF4-FFF2-40B4-BE49-F238E27FC236}">
                <a16:creationId xmlns:a16="http://schemas.microsoft.com/office/drawing/2014/main" id="{D23DE16F-AE43-E760-BF85-9B3E16F8D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10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enfilm, ontwerp, mouw&#10;&#10;Automatisch gegenereerde beschrijving">
            <a:extLst>
              <a:ext uri="{FF2B5EF4-FFF2-40B4-BE49-F238E27FC236}">
                <a16:creationId xmlns:a16="http://schemas.microsoft.com/office/drawing/2014/main" id="{36E4D1D3-CCAA-FE7E-C371-D5BA25D51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7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Lettertype, ontwerp&#10;&#10;Automatisch gegenereerde beschrijving">
            <a:extLst>
              <a:ext uri="{FF2B5EF4-FFF2-40B4-BE49-F238E27FC236}">
                <a16:creationId xmlns:a16="http://schemas.microsoft.com/office/drawing/2014/main" id="{8160A540-1D83-F4AF-EDD7-8A74D455E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431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hout, schermopname, Rechthoek, gebruind&#10;&#10;Automatisch gegenereerde beschrijving">
            <a:extLst>
              <a:ext uri="{FF2B5EF4-FFF2-40B4-BE49-F238E27FC236}">
                <a16:creationId xmlns:a16="http://schemas.microsoft.com/office/drawing/2014/main" id="{76821CB4-E7F8-A0A5-9A75-8079F3191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57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sp, Riemgesp, gebruind, riem&#10;&#10;Automatisch gegenereerde beschrijving">
            <a:extLst>
              <a:ext uri="{FF2B5EF4-FFF2-40B4-BE49-F238E27FC236}">
                <a16:creationId xmlns:a16="http://schemas.microsoft.com/office/drawing/2014/main" id="{FAE99C0F-A156-8FAF-6016-62ED9C040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9" y="333000"/>
            <a:ext cx="8728722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61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boom, tekening, illustratie, tekenfilm&#10;&#10;Automatisch gegenereerde beschrijving">
            <a:extLst>
              <a:ext uri="{FF2B5EF4-FFF2-40B4-BE49-F238E27FC236}">
                <a16:creationId xmlns:a16="http://schemas.microsoft.com/office/drawing/2014/main" id="{1438DC76-3C69-88AB-8965-AF41EEB1C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38" y="333000"/>
            <a:ext cx="8728723" cy="6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4834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</Words>
  <Application>Microsoft Office PowerPoint</Application>
  <PresentationFormat>Breedbeeld</PresentationFormat>
  <Paragraphs>1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Marloes van der Heide</dc:creator>
  <cp:lastModifiedBy>Marloes van der Heide</cp:lastModifiedBy>
  <cp:revision>2</cp:revision>
  <dcterms:created xsi:type="dcterms:W3CDTF">2023-10-05T10:42:27Z</dcterms:created>
  <dcterms:modified xsi:type="dcterms:W3CDTF">2023-10-05T13:38:51Z</dcterms:modified>
</cp:coreProperties>
</file>