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3" r:id="rId9"/>
    <p:sldId id="264" r:id="rId10"/>
    <p:sldId id="265" r:id="rId11"/>
    <p:sldId id="270" r:id="rId12"/>
    <p:sldId id="266" r:id="rId13"/>
    <p:sldId id="267" r:id="rId14"/>
    <p:sldId id="269" r:id="rId15"/>
    <p:sldId id="268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6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51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1115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4868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8298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8278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2153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0874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3780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2328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4709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8435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9620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6195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67413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1328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15004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9361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8414A-EF13-44B0-B160-5C9F56D02DDC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E4020-9D88-4C8D-8DA3-B89399347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96698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F43216-230D-4305-A1C8-B62D812B5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47675"/>
            <a:ext cx="11237976" cy="5930265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 descr="Afbeelding met voetbal, bal, tekst, logo&#10;&#10;Automatisch gegenereerde beschrijving">
            <a:extLst>
              <a:ext uri="{FF2B5EF4-FFF2-40B4-BE49-F238E27FC236}">
                <a16:creationId xmlns:a16="http://schemas.microsoft.com/office/drawing/2014/main" id="{B2634624-D61A-D715-B773-F11EB081A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298" y="609600"/>
            <a:ext cx="7894266" cy="56049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FE1D33-74D4-49A6-BE38-4E9E88ED9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B596859-88E8-4EB6-B800-82A45464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491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 descr="Afbeelding met voetbal, cirkel, bal&#10;&#10;Automatisch gegenereerde beschrijving">
            <a:extLst>
              <a:ext uri="{FF2B5EF4-FFF2-40B4-BE49-F238E27FC236}">
                <a16:creationId xmlns:a16="http://schemas.microsoft.com/office/drawing/2014/main" id="{3EAE7FE0-8F1D-4DDA-DD08-BFCE19251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0324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clipart, ontwerp&#10;&#10;Automatisch gegenereerde beschrijving">
            <a:extLst>
              <a:ext uri="{FF2B5EF4-FFF2-40B4-BE49-F238E27FC236}">
                <a16:creationId xmlns:a16="http://schemas.microsoft.com/office/drawing/2014/main" id="{D6F61E7F-1451-75DD-F070-0052701B8C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3" b="16914"/>
          <a:stretch/>
        </p:blipFill>
        <p:spPr>
          <a:xfrm>
            <a:off x="956009" y="931333"/>
            <a:ext cx="9016437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5" name="Picture 9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1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109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Rechthoek, patroon, metaal, ontwerp&#10;&#10;Automatisch gegenereerde beschrijving">
            <a:extLst>
              <a:ext uri="{FF2B5EF4-FFF2-40B4-BE49-F238E27FC236}">
                <a16:creationId xmlns:a16="http://schemas.microsoft.com/office/drawing/2014/main" id="{4FE9C308-489B-61BE-2099-47B9D518F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619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schoeisel, schoen, Karmijn&#10;&#10;Automatisch gegenereerde beschrijving">
            <a:extLst>
              <a:ext uri="{FF2B5EF4-FFF2-40B4-BE49-F238E27FC236}">
                <a16:creationId xmlns:a16="http://schemas.microsoft.com/office/drawing/2014/main" id="{367102B8-E0F1-73FA-BFE8-CB6A9984D3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08" b="7689"/>
          <a:stretch/>
        </p:blipFill>
        <p:spPr>
          <a:xfrm>
            <a:off x="956009" y="931333"/>
            <a:ext cx="9016437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6867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persoon, tekenfilm, illustratie&#10;&#10;Automatisch gegenereerde beschrijving">
            <a:extLst>
              <a:ext uri="{FF2B5EF4-FFF2-40B4-BE49-F238E27FC236}">
                <a16:creationId xmlns:a16="http://schemas.microsoft.com/office/drawing/2014/main" id="{51A90210-0B5E-DD2A-AF3F-B55CA4A837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4641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tekenfilm, ontwerp&#10;&#10;Automatisch gegenereerde beschrijving">
            <a:extLst>
              <a:ext uri="{FF2B5EF4-FFF2-40B4-BE49-F238E27FC236}">
                <a16:creationId xmlns:a16="http://schemas.microsoft.com/office/drawing/2014/main" id="{049A9E35-9D6E-26AF-5763-DD550273C1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5" b="20132"/>
          <a:stretch/>
        </p:blipFill>
        <p:spPr>
          <a:xfrm>
            <a:off x="956009" y="931333"/>
            <a:ext cx="9016437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2744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symbool, ontwerp&#10;&#10;Automatisch gegenereerde beschrijving">
            <a:extLst>
              <a:ext uri="{FF2B5EF4-FFF2-40B4-BE49-F238E27FC236}">
                <a16:creationId xmlns:a16="http://schemas.microsoft.com/office/drawing/2014/main" id="{D1A47B9E-B803-4432-7774-3807E6809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293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jongen, schoeisel, kleding, persoon&#10;&#10;Automatisch gegenereerde beschrijving">
            <a:extLst>
              <a:ext uri="{FF2B5EF4-FFF2-40B4-BE49-F238E27FC236}">
                <a16:creationId xmlns:a16="http://schemas.microsoft.com/office/drawing/2014/main" id="{6779032A-FBE4-30D7-D069-696738BFDF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3" b="11784"/>
          <a:stretch/>
        </p:blipFill>
        <p:spPr>
          <a:xfrm>
            <a:off x="956009" y="931333"/>
            <a:ext cx="9016437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4347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handschoen, kleding, Veiligheidshandschoen, handschoenen&#10;&#10;Automatisch gegenereerde beschrijving">
            <a:extLst>
              <a:ext uri="{FF2B5EF4-FFF2-40B4-BE49-F238E27FC236}">
                <a16:creationId xmlns:a16="http://schemas.microsoft.com/office/drawing/2014/main" id="{3B3841EF-5B42-1ECF-1E7A-61DF47891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699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schoeisel, persoon, voetbal, sportuitrusting&#10;&#10;Automatisch gegenereerde beschrijving">
            <a:extLst>
              <a:ext uri="{FF2B5EF4-FFF2-40B4-BE49-F238E27FC236}">
                <a16:creationId xmlns:a16="http://schemas.microsoft.com/office/drawing/2014/main" id="{907494BE-BCF8-AFCE-8009-412CFDAA8B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2" b="8845"/>
          <a:stretch/>
        </p:blipFill>
        <p:spPr>
          <a:xfrm>
            <a:off x="956009" y="931333"/>
            <a:ext cx="9016437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1939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261FC51-7DE7-1049-111E-F76DA3342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7811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kleding, pantalon, Korte broek&#10;&#10;Automatisch gegenereerde beschrijving">
            <a:extLst>
              <a:ext uri="{FF2B5EF4-FFF2-40B4-BE49-F238E27FC236}">
                <a16:creationId xmlns:a16="http://schemas.microsoft.com/office/drawing/2014/main" id="{C1AB007A-91A6-1C15-7048-6ECEBFD466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0" b="9277"/>
          <a:stretch/>
        </p:blipFill>
        <p:spPr>
          <a:xfrm>
            <a:off x="956009" y="931333"/>
            <a:ext cx="9016437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032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schoeisel, kleding, jongen, tekenfilm&#10;&#10;Automatisch gegenereerde beschrijving">
            <a:extLst>
              <a:ext uri="{FF2B5EF4-FFF2-40B4-BE49-F238E27FC236}">
                <a16:creationId xmlns:a16="http://schemas.microsoft.com/office/drawing/2014/main" id="{2E3416AF-D20D-0013-BFBF-FE1EEDA93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0885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Rechthoek, groen, symbool, ontwerp&#10;&#10;Automatisch gegenereerde beschrijving">
            <a:extLst>
              <a:ext uri="{FF2B5EF4-FFF2-40B4-BE49-F238E27FC236}">
                <a16:creationId xmlns:a16="http://schemas.microsoft.com/office/drawing/2014/main" id="{573D471B-1DB6-CF9B-F7E9-1D9DFDE797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2" b="11725"/>
          <a:stretch/>
        </p:blipFill>
        <p:spPr>
          <a:xfrm>
            <a:off x="956009" y="931333"/>
            <a:ext cx="9016437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1950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50F55A2-C100-D064-CD0C-1C2B23506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5563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symbool&#10;&#10;Automatisch gegenereerde beschrijving">
            <a:extLst>
              <a:ext uri="{FF2B5EF4-FFF2-40B4-BE49-F238E27FC236}">
                <a16:creationId xmlns:a16="http://schemas.microsoft.com/office/drawing/2014/main" id="{7DE8F8F8-FE17-E27D-0CCB-FC9E26A00A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2" b="11215"/>
          <a:stretch/>
        </p:blipFill>
        <p:spPr>
          <a:xfrm>
            <a:off x="956009" y="931333"/>
            <a:ext cx="9016437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9008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tekening, tekenfilm, schets, skiën&#10;&#10;Automatisch gegenereerde beschrijving">
            <a:extLst>
              <a:ext uri="{FF2B5EF4-FFF2-40B4-BE49-F238E27FC236}">
                <a16:creationId xmlns:a16="http://schemas.microsoft.com/office/drawing/2014/main" id="{F85EC155-0143-CE0E-A175-CA1B98014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9547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kleding, schoeisel, sinaasappel&#10;&#10;Automatisch gegenereerde beschrijving">
            <a:extLst>
              <a:ext uri="{FF2B5EF4-FFF2-40B4-BE49-F238E27FC236}">
                <a16:creationId xmlns:a16="http://schemas.microsoft.com/office/drawing/2014/main" id="{809467A7-47C7-FF54-AB93-0F8EA32BAB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32" b="8365"/>
          <a:stretch/>
        </p:blipFill>
        <p:spPr>
          <a:xfrm>
            <a:off x="956009" y="931333"/>
            <a:ext cx="9016437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8993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1CFDE3B-99FC-AC34-20B6-729A8450F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8864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voetbal, bal, mok, koffiebeker&#10;&#10;Automatisch gegenereerde beschrijving">
            <a:extLst>
              <a:ext uri="{FF2B5EF4-FFF2-40B4-BE49-F238E27FC236}">
                <a16:creationId xmlns:a16="http://schemas.microsoft.com/office/drawing/2014/main" id="{B993D5C7-A0DE-044B-ED0C-CFEF77D9CD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64" b="4133"/>
          <a:stretch/>
        </p:blipFill>
        <p:spPr>
          <a:xfrm>
            <a:off x="956009" y="931333"/>
            <a:ext cx="9016437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0559671"/>
      </p:ext>
    </p:extLst>
  </p:cSld>
  <p:clrMapOvr>
    <a:masterClrMapping/>
  </p:clrMapOvr>
</p:sld>
</file>

<file path=ppt/theme/theme1.xml><?xml version="1.0" encoding="utf-8"?>
<a:theme xmlns:a="http://schemas.openxmlformats.org/drawingml/2006/main" name="Berlijn">
  <a:themeElements>
    <a:clrScheme name="Berlij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j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j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Berlijn</Template>
  <TotalTime>7</TotalTime>
  <Words>0</Words>
  <Application>Microsoft Office PowerPoint</Application>
  <PresentationFormat>Breedbeeld</PresentationFormat>
  <Paragraphs>0</Paragraphs>
  <Slides>21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4" baseType="lpstr">
      <vt:lpstr>Arial</vt:lpstr>
      <vt:lpstr>Trebuchet MS</vt:lpstr>
      <vt:lpstr>Berlijn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Marloes van der Heide</dc:creator>
  <cp:lastModifiedBy>Marloes van der Heide</cp:lastModifiedBy>
  <cp:revision>1</cp:revision>
  <dcterms:created xsi:type="dcterms:W3CDTF">2024-06-19T07:45:53Z</dcterms:created>
  <dcterms:modified xsi:type="dcterms:W3CDTF">2024-06-19T07:53:50Z</dcterms:modified>
</cp:coreProperties>
</file>