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More Sugar" charset="1" panose="00000000000000000000"/>
      <p:regular r:id="rId17"/>
    </p:embeddedFont>
    <p:embeddedFont>
      <p:font typeface="Poppins Bold" charset="1" panose="000008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548439" y="4599717"/>
            <a:ext cx="2345436" cy="4114800"/>
          </a:xfrm>
          <a:custGeom>
            <a:avLst/>
            <a:gdLst/>
            <a:ahLst/>
            <a:cxnLst/>
            <a:rect r="r" b="b" t="t" l="l"/>
            <a:pathLst>
              <a:path h="4114800" w="2345436">
                <a:moveTo>
                  <a:pt x="0" y="0"/>
                </a:moveTo>
                <a:lnTo>
                  <a:pt x="2345436" y="0"/>
                </a:lnTo>
                <a:lnTo>
                  <a:pt x="23454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958077" y="4599717"/>
            <a:ext cx="2343722" cy="4114800"/>
          </a:xfrm>
          <a:custGeom>
            <a:avLst/>
            <a:gdLst/>
            <a:ahLst/>
            <a:cxnLst/>
            <a:rect r="r" b="b" t="t" l="l"/>
            <a:pathLst>
              <a:path h="4114800" w="2343722">
                <a:moveTo>
                  <a:pt x="0" y="0"/>
                </a:moveTo>
                <a:lnTo>
                  <a:pt x="2343721" y="0"/>
                </a:lnTo>
                <a:lnTo>
                  <a:pt x="23437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887549" y="1202412"/>
            <a:ext cx="11957844" cy="3077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sz="17969">
                <a:solidFill>
                  <a:srgbClr val="4F1964"/>
                </a:solidFill>
                <a:latin typeface="More Sugar"/>
                <a:ea typeface="More Sugar"/>
                <a:cs typeface="More Sugar"/>
                <a:sym typeface="More Sugar"/>
              </a:rPr>
              <a:t>leesbingo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bom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den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dak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boos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ben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doos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doek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boek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dom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0" y="0"/>
                </a:moveTo>
                <a:lnTo>
                  <a:pt x="9144000" y="0"/>
                </a:lnTo>
                <a:lnTo>
                  <a:pt x="9144000" y="4871834"/>
                </a:lnTo>
                <a:lnTo>
                  <a:pt x="0" y="4871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44000" y="0"/>
            <a:ext cx="9144000" cy="4871834"/>
          </a:xfrm>
          <a:custGeom>
            <a:avLst/>
            <a:gdLst/>
            <a:ahLst/>
            <a:cxnLst/>
            <a:rect r="r" b="b" t="t" l="l"/>
            <a:pathLst>
              <a:path h="4871834" w="9144000">
                <a:moveTo>
                  <a:pt x="9144000" y="0"/>
                </a:moveTo>
                <a:lnTo>
                  <a:pt x="0" y="0"/>
                </a:lnTo>
                <a:lnTo>
                  <a:pt x="0" y="4871834"/>
                </a:lnTo>
                <a:lnTo>
                  <a:pt x="9144000" y="4871834"/>
                </a:lnTo>
                <a:lnTo>
                  <a:pt x="9144000" y="0"/>
                </a:lnTo>
                <a:close/>
              </a:path>
            </a:pathLst>
          </a:custGeom>
          <a:blipFill>
            <a:blip r:embed="rId2"/>
            <a:stretch>
              <a:fillRect l="0" t="-57851" r="0" b="-243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9144000" y="514350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9144000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43500"/>
                </a:lnTo>
                <a:close/>
              </a:path>
            </a:pathLst>
          </a:custGeom>
          <a:blipFill>
            <a:blip r:embed="rId2"/>
            <a:stretch>
              <a:fillRect l="0" t="-55676" r="0" b="-1691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4248" y="548740"/>
            <a:ext cx="16981068" cy="9189520"/>
            <a:chOff x="0" y="0"/>
            <a:chExt cx="4472380" cy="2420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72380" cy="2420285"/>
            </a:xfrm>
            <a:custGeom>
              <a:avLst/>
              <a:gdLst/>
              <a:ahLst/>
              <a:cxnLst/>
              <a:rect r="r" b="b" t="t" l="l"/>
              <a:pathLst>
                <a:path h="2420285" w="4472380">
                  <a:moveTo>
                    <a:pt x="23081" y="0"/>
                  </a:moveTo>
                  <a:lnTo>
                    <a:pt x="4449299" y="0"/>
                  </a:lnTo>
                  <a:cubicBezTo>
                    <a:pt x="4455421" y="0"/>
                    <a:pt x="4461292" y="2432"/>
                    <a:pt x="4465620" y="6760"/>
                  </a:cubicBezTo>
                  <a:cubicBezTo>
                    <a:pt x="4469948" y="11089"/>
                    <a:pt x="4472380" y="16959"/>
                    <a:pt x="4472380" y="23081"/>
                  </a:cubicBezTo>
                  <a:lnTo>
                    <a:pt x="4472380" y="2397204"/>
                  </a:lnTo>
                  <a:cubicBezTo>
                    <a:pt x="4472380" y="2403326"/>
                    <a:pt x="4469948" y="2409197"/>
                    <a:pt x="4465620" y="2413525"/>
                  </a:cubicBezTo>
                  <a:cubicBezTo>
                    <a:pt x="4461292" y="2417854"/>
                    <a:pt x="4455421" y="2420285"/>
                    <a:pt x="4449299" y="2420285"/>
                  </a:cubicBezTo>
                  <a:lnTo>
                    <a:pt x="23081" y="2420285"/>
                  </a:lnTo>
                  <a:cubicBezTo>
                    <a:pt x="16959" y="2420285"/>
                    <a:pt x="11089" y="2417854"/>
                    <a:pt x="6760" y="2413525"/>
                  </a:cubicBezTo>
                  <a:cubicBezTo>
                    <a:pt x="2432" y="2409197"/>
                    <a:pt x="0" y="2403326"/>
                    <a:pt x="0" y="2397204"/>
                  </a:cubicBezTo>
                  <a:lnTo>
                    <a:pt x="0" y="23081"/>
                  </a:lnTo>
                  <a:cubicBezTo>
                    <a:pt x="0" y="16959"/>
                    <a:pt x="2432" y="11089"/>
                    <a:pt x="6760" y="6760"/>
                  </a:cubicBezTo>
                  <a:cubicBezTo>
                    <a:pt x="11089" y="2432"/>
                    <a:pt x="16959" y="0"/>
                    <a:pt x="23081" y="0"/>
                  </a:cubicBezTo>
                  <a:close/>
                </a:path>
              </a:pathLst>
            </a:custGeom>
            <a:solidFill>
              <a:srgbClr val="DCC5F4"/>
            </a:solidFill>
            <a:ln w="57150" cap="rnd">
              <a:solidFill>
                <a:srgbClr val="975AB6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72380" cy="2458385"/>
            </a:xfrm>
            <a:prstGeom prst="rect">
              <a:avLst/>
            </a:prstGeom>
          </p:spPr>
          <p:txBody>
            <a:bodyPr anchor="ctr" rtlCol="false" tIns="71438" lIns="71438" bIns="71438" rIns="71438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652228" y="8954764"/>
            <a:ext cx="607072" cy="607072"/>
          </a:xfrm>
          <a:custGeom>
            <a:avLst/>
            <a:gdLst/>
            <a:ahLst/>
            <a:cxnLst/>
            <a:rect r="r" b="b" t="t" l="l"/>
            <a:pathLst>
              <a:path h="607072" w="607072">
                <a:moveTo>
                  <a:pt x="0" y="0"/>
                </a:moveTo>
                <a:lnTo>
                  <a:pt x="607072" y="0"/>
                </a:lnTo>
                <a:lnTo>
                  <a:pt x="607072" y="607072"/>
                </a:lnTo>
                <a:lnTo>
                  <a:pt x="0" y="607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7549" y="3436142"/>
            <a:ext cx="11381922" cy="3248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56"/>
              </a:lnSpc>
            </a:pPr>
            <a:r>
              <a:rPr lang="en-US" b="true" sz="17969">
                <a:solidFill>
                  <a:srgbClr val="4F1964"/>
                </a:solidFill>
                <a:latin typeface="Poppins Bold"/>
                <a:ea typeface="Poppins Bold"/>
                <a:cs typeface="Poppins Bold"/>
                <a:sym typeface="Poppins Bold"/>
              </a:rPr>
              <a:t>bak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DAGP91Pd5_8</dc:identifier>
  <dcterms:modified xsi:type="dcterms:W3CDTF">2011-08-01T06:04:30Z</dcterms:modified>
  <cp:revision>1</cp:revision>
  <dc:title>leesbingo</dc:title>
</cp:coreProperties>
</file>